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1" r:id="rId6"/>
    <p:sldId id="264" r:id="rId7"/>
    <p:sldId id="259" r:id="rId8"/>
    <p:sldId id="268" r:id="rId9"/>
  </p:sldIdLst>
  <p:sldSz cx="18288000" cy="10287000"/>
  <p:notesSz cx="6858000" cy="9144000"/>
  <p:embeddedFontLst>
    <p:embeddedFont>
      <p:font typeface="DM Sans Bold" panose="020B0604020202020204" charset="0"/>
      <p:regular r:id="rId11"/>
    </p:embeddedFont>
    <p:embeddedFont>
      <p:font typeface="DejaVu Sans Condensed" panose="020B0606030804020204" pitchFamily="34" charset="0"/>
      <p:regular r:id="rId12"/>
      <p:bold r:id="rId13"/>
      <p:italic r:id="rId14"/>
      <p:boldItalic r:id="rId15"/>
    </p:embeddedFont>
    <p:embeddedFont>
      <p:font typeface="王漢宗細圓體繁" panose="02020300000000000000" pitchFamily="18" charset="-12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ontime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46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20271A9C-6C8D-4360-9BE3-886B461F5C12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53D3DC60-5952-46FB-8691-CA125191DA56}">
      <dgm:prSet phldrT="[文字]"/>
      <dgm:spPr>
        <a:ln>
          <a:noFill/>
        </a:ln>
      </dgm:spPr>
      <dgm:t>
        <a:bodyPr/>
        <a:lstStyle/>
        <a:p>
          <a:r>
            <a:rPr lang="zh-TW" altLang="en-US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b="1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34A926D0-86CB-41F3-8560-F5AD06D53572}" type="par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6A048CA7-AA39-4F24-9BA1-CF3BE1BEB8A6}" type="sib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AE92993F-3C3F-46A9-8A1D-0A01E4C5A005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3F5F16-F882-427E-8CB3-E73829348FC7}" type="par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08E8CD7B-8A44-4F62-B624-F30D9F644DB5}" type="sib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5EFE574A-B56F-42A9-9C61-55E2DCF2774E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A95538-59E6-47B1-911F-8884165D5A66}" type="par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DAEA6F78-E25C-48E6-8411-E57D086B76C1}" type="sib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E32E00D7-704E-49BE-83CE-41F6E6C335F0}" type="pres">
      <dgm:prSet presAssocID="{5C11FD28-5F09-427E-AA5C-889174FDE151}" presName="CompostProcess" presStyleCnt="0">
        <dgm:presLayoutVars>
          <dgm:dir/>
          <dgm:resizeHandles val="exact"/>
        </dgm:presLayoutVars>
      </dgm:prSet>
      <dgm:spPr/>
    </dgm:pt>
    <dgm:pt modelId="{20CD5292-E692-49DC-8844-A5C76B9EBC8C}" type="pres">
      <dgm:prSet presAssocID="{5C11FD28-5F09-427E-AA5C-889174FDE151}" presName="arrow" presStyleLbl="bgShp" presStyleIdx="0" presStyleCnt="1" custLinFactNeighborX="-1332" custLinFactNeighborY="-1288"/>
      <dgm:spPr/>
    </dgm:pt>
    <dgm:pt modelId="{D8ED52E2-31F6-4C85-92CE-A250E70C51C3}" type="pres">
      <dgm:prSet presAssocID="{5C11FD28-5F09-427E-AA5C-889174FDE151}" presName="linearProcess" presStyleCnt="0"/>
      <dgm:spPr/>
    </dgm:pt>
    <dgm:pt modelId="{D48B0782-C955-4B9F-B56B-D3445032896F}" type="pres">
      <dgm:prSet presAssocID="{20271A9C-6C8D-4360-9BE3-886B461F5C1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21C557-D387-4908-B420-2A4564928D53}" type="pres">
      <dgm:prSet presAssocID="{B9FE0B60-120C-4C12-8581-85738640F9E8}" presName="sibTrans" presStyleCnt="0"/>
      <dgm:spPr/>
    </dgm:pt>
    <dgm:pt modelId="{8B935E7B-AB79-4DDD-A16F-733B24F70A8D}" type="pres">
      <dgm:prSet presAssocID="{53D3DC60-5952-46FB-8691-CA125191DA5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F3CB6E-E3BC-4B1A-9A59-B126C19F8C3C}" type="pres">
      <dgm:prSet presAssocID="{6A048CA7-AA39-4F24-9BA1-CF3BE1BEB8A6}" presName="sibTrans" presStyleCnt="0"/>
      <dgm:spPr/>
    </dgm:pt>
    <dgm:pt modelId="{86C317CA-279E-4447-AD84-3B0CE15FAC4D}" type="pres">
      <dgm:prSet presAssocID="{AE92993F-3C3F-46A9-8A1D-0A01E4C5A0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FF24B0-C8BB-480E-85F4-6C99282D465F}" type="pres">
      <dgm:prSet presAssocID="{08E8CD7B-8A44-4F62-B624-F30D9F644DB5}" presName="sibTrans" presStyleCnt="0"/>
      <dgm:spPr/>
    </dgm:pt>
    <dgm:pt modelId="{40FCC3B7-BA39-4D0A-B3B4-DF577E85DC99}" type="pres">
      <dgm:prSet presAssocID="{5EFE574A-B56F-42A9-9C61-55E2DCF2774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E17F3F-C497-497F-B034-4B027EB00640}" type="presOf" srcId="{53D3DC60-5952-46FB-8691-CA125191DA56}" destId="{8B935E7B-AB79-4DDD-A16F-733B24F70A8D}" srcOrd="0" destOrd="0" presId="urn:microsoft.com/office/officeart/2005/8/layout/hProcess9"/>
    <dgm:cxn modelId="{17F06C41-5297-41D9-B7E8-46B4839ACA52}" type="presOf" srcId="{5C11FD28-5F09-427E-AA5C-889174FDE151}" destId="{E32E00D7-704E-49BE-83CE-41F6E6C335F0}" srcOrd="0" destOrd="0" presId="urn:microsoft.com/office/officeart/2005/8/layout/hProcess9"/>
    <dgm:cxn modelId="{88C2A343-11EE-492E-AE10-7354BB8CC698}" srcId="{5C11FD28-5F09-427E-AA5C-889174FDE151}" destId="{53D3DC60-5952-46FB-8691-CA125191DA56}" srcOrd="1" destOrd="0" parTransId="{34A926D0-86CB-41F3-8560-F5AD06D53572}" sibTransId="{6A048CA7-AA39-4F24-9BA1-CF3BE1BEB8A6}"/>
    <dgm:cxn modelId="{E4548F8A-9FC5-42E9-860F-CF3BC27BA410}" type="presOf" srcId="{20271A9C-6C8D-4360-9BE3-886B461F5C12}" destId="{D48B0782-C955-4B9F-B56B-D3445032896F}" srcOrd="0" destOrd="0" presId="urn:microsoft.com/office/officeart/2005/8/layout/hProcess9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4F5DC3E6-80A6-4C46-A9EC-BC7AA4FE2CCF}" type="presOf" srcId="{5EFE574A-B56F-42A9-9C61-55E2DCF2774E}" destId="{40FCC3B7-BA39-4D0A-B3B4-DF577E85DC99}" srcOrd="0" destOrd="0" presId="urn:microsoft.com/office/officeart/2005/8/layout/hProcess9"/>
    <dgm:cxn modelId="{08EF149E-ED6E-4A32-88C0-152D3F7AC653}" type="presOf" srcId="{AE92993F-3C3F-46A9-8A1D-0A01E4C5A005}" destId="{86C317CA-279E-4447-AD84-3B0CE15FAC4D}" srcOrd="0" destOrd="0" presId="urn:microsoft.com/office/officeart/2005/8/layout/hProcess9"/>
    <dgm:cxn modelId="{7E0CDBFE-E58F-4AD6-BDE1-F9239321C835}" srcId="{5C11FD28-5F09-427E-AA5C-889174FDE151}" destId="{5EFE574A-B56F-42A9-9C61-55E2DCF2774E}" srcOrd="3" destOrd="0" parTransId="{1EA95538-59E6-47B1-911F-8884165D5A66}" sibTransId="{DAEA6F78-E25C-48E6-8411-E57D086B76C1}"/>
    <dgm:cxn modelId="{AB293125-B67A-4B20-AC46-06E90BCAEB2D}" srcId="{5C11FD28-5F09-427E-AA5C-889174FDE151}" destId="{AE92993F-3C3F-46A9-8A1D-0A01E4C5A005}" srcOrd="2" destOrd="0" parTransId="{1E3F5F16-F882-427E-8CB3-E73829348FC7}" sibTransId="{08E8CD7B-8A44-4F62-B624-F30D9F644DB5}"/>
    <dgm:cxn modelId="{0A24FCD2-3815-4133-8221-5CB48D04D237}" type="presParOf" srcId="{E32E00D7-704E-49BE-83CE-41F6E6C335F0}" destId="{20CD5292-E692-49DC-8844-A5C76B9EBC8C}" srcOrd="0" destOrd="0" presId="urn:microsoft.com/office/officeart/2005/8/layout/hProcess9"/>
    <dgm:cxn modelId="{4EDDFC32-B104-4612-87C8-34854446CC1B}" type="presParOf" srcId="{E32E00D7-704E-49BE-83CE-41F6E6C335F0}" destId="{D8ED52E2-31F6-4C85-92CE-A250E70C51C3}" srcOrd="1" destOrd="0" presId="urn:microsoft.com/office/officeart/2005/8/layout/hProcess9"/>
    <dgm:cxn modelId="{C5AFFA1B-E953-4A73-849E-D4B95F787E53}" type="presParOf" srcId="{D8ED52E2-31F6-4C85-92CE-A250E70C51C3}" destId="{D48B0782-C955-4B9F-B56B-D3445032896F}" srcOrd="0" destOrd="0" presId="urn:microsoft.com/office/officeart/2005/8/layout/hProcess9"/>
    <dgm:cxn modelId="{FFC741EF-847F-4F56-9F37-AAD60B0E3F66}" type="presParOf" srcId="{D8ED52E2-31F6-4C85-92CE-A250E70C51C3}" destId="{B321C557-D387-4908-B420-2A4564928D53}" srcOrd="1" destOrd="0" presId="urn:microsoft.com/office/officeart/2005/8/layout/hProcess9"/>
    <dgm:cxn modelId="{06D86989-93E8-4B5B-9E2E-878DB9816268}" type="presParOf" srcId="{D8ED52E2-31F6-4C85-92CE-A250E70C51C3}" destId="{8B935E7B-AB79-4DDD-A16F-733B24F70A8D}" srcOrd="2" destOrd="0" presId="urn:microsoft.com/office/officeart/2005/8/layout/hProcess9"/>
    <dgm:cxn modelId="{FDD3F3E5-7D77-41D5-8ED5-23B01667AEAD}" type="presParOf" srcId="{D8ED52E2-31F6-4C85-92CE-A250E70C51C3}" destId="{84F3CB6E-E3BC-4B1A-9A59-B126C19F8C3C}" srcOrd="3" destOrd="0" presId="urn:microsoft.com/office/officeart/2005/8/layout/hProcess9"/>
    <dgm:cxn modelId="{31A33C5F-F1E2-44D6-A816-349C9AD9C415}" type="presParOf" srcId="{D8ED52E2-31F6-4C85-92CE-A250E70C51C3}" destId="{86C317CA-279E-4447-AD84-3B0CE15FAC4D}" srcOrd="4" destOrd="0" presId="urn:microsoft.com/office/officeart/2005/8/layout/hProcess9"/>
    <dgm:cxn modelId="{86F13D05-28B8-4E2A-8EC9-50C29ACC382B}" type="presParOf" srcId="{D8ED52E2-31F6-4C85-92CE-A250E70C51C3}" destId="{3DFF24B0-C8BB-480E-85F4-6C99282D465F}" srcOrd="5" destOrd="0" presId="urn:microsoft.com/office/officeart/2005/8/layout/hProcess9"/>
    <dgm:cxn modelId="{D63120B0-3D3D-42E4-807F-73D18BABEEE0}" type="presParOf" srcId="{D8ED52E2-31F6-4C85-92CE-A250E70C51C3}" destId="{40FCC3B7-BA39-4D0A-B3B4-DF577E85DC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5292-E692-49DC-8844-A5C76B9EBC8C}">
      <dsp:nvSpPr>
        <dsp:cNvPr id="0" name=""/>
        <dsp:cNvSpPr/>
      </dsp:nvSpPr>
      <dsp:spPr>
        <a:xfrm>
          <a:off x="914340" y="0"/>
          <a:ext cx="12204986" cy="59182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B0782-C955-4B9F-B56B-D3445032896F}">
      <dsp:nvSpPr>
        <dsp:cNvPr id="0" name=""/>
        <dsp:cNvSpPr/>
      </dsp:nvSpPr>
      <dsp:spPr>
        <a:xfrm>
          <a:off x="7011" y="1775460"/>
          <a:ext cx="3412670" cy="2367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22572" y="1891021"/>
        <a:ext cx="3181548" cy="2136158"/>
      </dsp:txXfrm>
    </dsp:sp>
    <dsp:sp modelId="{8B935E7B-AB79-4DDD-A16F-733B24F70A8D}">
      <dsp:nvSpPr>
        <dsp:cNvPr id="0" name=""/>
        <dsp:cNvSpPr/>
      </dsp:nvSpPr>
      <dsp:spPr>
        <a:xfrm>
          <a:off x="3651049" y="1775460"/>
          <a:ext cx="3412670" cy="23672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b="1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766610" y="1891021"/>
        <a:ext cx="3181548" cy="2136158"/>
      </dsp:txXfrm>
    </dsp:sp>
    <dsp:sp modelId="{86C317CA-279E-4447-AD84-3B0CE15FAC4D}">
      <dsp:nvSpPr>
        <dsp:cNvPr id="0" name=""/>
        <dsp:cNvSpPr/>
      </dsp:nvSpPr>
      <dsp:spPr>
        <a:xfrm>
          <a:off x="7295087" y="1775460"/>
          <a:ext cx="3412670" cy="23672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7410648" y="1891021"/>
        <a:ext cx="3181548" cy="2136158"/>
      </dsp:txXfrm>
    </dsp:sp>
    <dsp:sp modelId="{40FCC3B7-BA39-4D0A-B3B4-DF577E85DC99}">
      <dsp:nvSpPr>
        <dsp:cNvPr id="0" name=""/>
        <dsp:cNvSpPr/>
      </dsp:nvSpPr>
      <dsp:spPr>
        <a:xfrm>
          <a:off x="10939126" y="1775460"/>
          <a:ext cx="3412670" cy="2367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0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0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sz="40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1054687" y="1891021"/>
        <a:ext cx="3181548" cy="213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17" Type="http://schemas.openxmlformats.org/officeDocument/2006/relationships/image" Target="../media/image6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8.svg"/><Relationship Id="rId5" Type="http://schemas.openxmlformats.org/officeDocument/2006/relationships/image" Target="../media/image20.svg"/><Relationship Id="rId19" Type="http://schemas.openxmlformats.org/officeDocument/2006/relationships/image" Target="../media/image8.png"/><Relationship Id="rId1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4.png"/><Relationship Id="rId17" Type="http://schemas.openxmlformats.org/officeDocument/2006/relationships/image" Target="../media/image32.svg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  <a:endParaRPr lang="zh-TW" altLang="en-US" sz="4800" spc="-24" dirty="0">
                <a:solidFill>
                  <a:srgbClr val="000000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716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是什麼</a:t>
              </a:r>
              <a:r>
                <a:rPr lang="en-US" altLang="zh-TW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17145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15"/>
          <p:cNvGrpSpPr/>
          <p:nvPr/>
        </p:nvGrpSpPr>
        <p:grpSpPr>
          <a:xfrm>
            <a:off x="1487396" y="5465193"/>
            <a:ext cx="7463943" cy="1766061"/>
            <a:chOff x="0" y="0"/>
            <a:chExt cx="21001538" cy="3287604"/>
          </a:xfrm>
        </p:grpSpPr>
        <p:sp>
          <p:nvSpPr>
            <p:cNvPr id="36" name="Freeform 16"/>
            <p:cNvSpPr/>
            <p:nvPr/>
          </p:nvSpPr>
          <p:spPr>
            <a:xfrm>
              <a:off x="0" y="0"/>
              <a:ext cx="21001538" cy="3386664"/>
            </a:xfrm>
            <a:custGeom>
              <a:avLst/>
              <a:gdLst/>
              <a:ahLst/>
              <a:cxnLst/>
              <a:rect l="l" t="t" r="r" b="b"/>
              <a:pathLst>
                <a:path w="21001538" h="3386664">
                  <a:moveTo>
                    <a:pt x="20379238" y="2816434"/>
                  </a:moveTo>
                  <a:cubicBezTo>
                    <a:pt x="20379238" y="2810084"/>
                    <a:pt x="20380508" y="2805004"/>
                    <a:pt x="20380508" y="2797384"/>
                  </a:cubicBezTo>
                  <a:lnTo>
                    <a:pt x="20380508" y="490220"/>
                  </a:lnTo>
                  <a:cubicBezTo>
                    <a:pt x="20380508" y="220980"/>
                    <a:pt x="20170958" y="0"/>
                    <a:pt x="19914419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9913147" y="3287604"/>
                  </a:lnTo>
                  <a:cubicBezTo>
                    <a:pt x="20026178" y="3287604"/>
                    <a:pt x="20130317" y="3244424"/>
                    <a:pt x="20210328" y="3174574"/>
                  </a:cubicBezTo>
                  <a:cubicBezTo>
                    <a:pt x="20341138" y="3245694"/>
                    <a:pt x="20653558" y="3386664"/>
                    <a:pt x="21000267" y="3179654"/>
                  </a:cubicBezTo>
                  <a:cubicBezTo>
                    <a:pt x="21001538" y="3179654"/>
                    <a:pt x="20689119" y="3180924"/>
                    <a:pt x="20379238" y="2816434"/>
                  </a:cubicBezTo>
                  <a:lnTo>
                    <a:pt x="20379238" y="2816434"/>
                  </a:lnTo>
                  <a:close/>
                </a:path>
              </a:pathLst>
            </a:custGeom>
            <a:solidFill>
              <a:srgbClr val="541FC4"/>
            </a:solidFill>
          </p:spPr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60579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1996440" y="5790478"/>
            <a:ext cx="6445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 err="1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lang="zh-TW" altLang="en-US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是什麼</a:t>
            </a:r>
            <a:r>
              <a:rPr lang="en-US" altLang="zh-TW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?</a:t>
            </a:r>
            <a:endParaRPr lang="zh-TW" altLang="en-US" sz="66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20494" y="3377406"/>
            <a:ext cx="8802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是版本控制軟體，可獨立使用。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208913" y="7787560"/>
            <a:ext cx="126255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線上平台，提供使用者利用 </a:t>
            </a:r>
            <a:r>
              <a:rPr lang="en-US" altLang="zh-TW" sz="4800" dirty="0" err="1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</a:t>
            </a:r>
          </a:p>
        </p:txBody>
      </p:sp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477999" y="80233"/>
            <a:ext cx="2964637" cy="3563805"/>
          </a:xfrm>
          <a:prstGeom prst="rect">
            <a:avLst/>
          </a:prstGeom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3178301" y="1790700"/>
            <a:ext cx="11582400" cy="2438400"/>
            <a:chOff x="776326" y="121697"/>
            <a:chExt cx="7760414" cy="1517665"/>
          </a:xfrm>
        </p:grpSpPr>
        <p:grpSp>
          <p:nvGrpSpPr>
            <p:cNvPr id="8" name="Group 8"/>
            <p:cNvGrpSpPr/>
            <p:nvPr/>
          </p:nvGrpSpPr>
          <p:grpSpPr>
            <a:xfrm>
              <a:off x="776326" y="121697"/>
              <a:ext cx="7760414" cy="1517665"/>
              <a:chOff x="1732366" y="271564"/>
              <a:chExt cx="17317337" cy="33866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32366" y="271564"/>
                <a:ext cx="17317337" cy="3386665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29688" y="631523"/>
              <a:ext cx="5865166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為什麼要使用</a:t>
              </a:r>
              <a:r>
                <a:rPr lang="en-US" altLang="zh-TW" sz="80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8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pSp>
        <p:nvGrpSpPr>
          <p:cNvPr id="26" name="Group 8"/>
          <p:cNvGrpSpPr/>
          <p:nvPr/>
        </p:nvGrpSpPr>
        <p:grpSpPr>
          <a:xfrm>
            <a:off x="3978044" y="4991100"/>
            <a:ext cx="1003949" cy="1003949"/>
            <a:chOff x="0" y="0"/>
            <a:chExt cx="544830" cy="544830"/>
          </a:xfrm>
        </p:grpSpPr>
        <p:grpSp>
          <p:nvGrpSpPr>
            <p:cNvPr id="27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29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28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1</a:t>
              </a:r>
              <a:endParaRPr lang="en-US" sz="4400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grpSp>
        <p:nvGrpSpPr>
          <p:cNvPr id="50" name="Group 8"/>
          <p:cNvGrpSpPr/>
          <p:nvPr/>
        </p:nvGrpSpPr>
        <p:grpSpPr>
          <a:xfrm>
            <a:off x="8967261" y="4991100"/>
            <a:ext cx="1003949" cy="1003949"/>
            <a:chOff x="0" y="0"/>
            <a:chExt cx="544830" cy="544830"/>
          </a:xfrm>
        </p:grpSpPr>
        <p:grpSp>
          <p:nvGrpSpPr>
            <p:cNvPr id="51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3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2" name="TextBox 11"/>
            <p:cNvSpPr txBox="1"/>
            <p:nvPr/>
          </p:nvSpPr>
          <p:spPr>
            <a:xfrm>
              <a:off x="8394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54" name="Group 8"/>
          <p:cNvGrpSpPr/>
          <p:nvPr/>
        </p:nvGrpSpPr>
        <p:grpSpPr>
          <a:xfrm>
            <a:off x="3957331" y="7114981"/>
            <a:ext cx="1003949" cy="1003949"/>
            <a:chOff x="0" y="0"/>
            <a:chExt cx="544830" cy="544830"/>
          </a:xfrm>
        </p:grpSpPr>
        <p:grpSp>
          <p:nvGrpSpPr>
            <p:cNvPr id="55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7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6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8946548" y="7114981"/>
            <a:ext cx="1003949" cy="1003949"/>
            <a:chOff x="0" y="0"/>
            <a:chExt cx="544830" cy="544830"/>
          </a:xfrm>
        </p:grpSpPr>
        <p:grpSp>
          <p:nvGrpSpPr>
            <p:cNvPr id="59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61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60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51816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備份文件</a:t>
            </a:r>
          </a:p>
        </p:txBody>
      </p:sp>
      <p:sp>
        <p:nvSpPr>
          <p:cNvPr id="63" name="矩形 62"/>
          <p:cNvSpPr/>
          <p:nvPr/>
        </p:nvSpPr>
        <p:spPr>
          <a:xfrm>
            <a:off x="5195455" y="72454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版本控制</a:t>
            </a:r>
          </a:p>
        </p:txBody>
      </p:sp>
      <p:sp>
        <p:nvSpPr>
          <p:cNvPr id="64" name="矩形 63"/>
          <p:cNvSpPr/>
          <p:nvPr/>
        </p:nvSpPr>
        <p:spPr>
          <a:xfrm>
            <a:off x="102870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合作開發</a:t>
            </a:r>
            <a:endParaRPr lang="en-US" altLang="zh-TW" sz="44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252364" y="7245407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靜態網頁雲端</a:t>
            </a:r>
          </a:p>
        </p:txBody>
      </p:sp>
      <p:grpSp>
        <p:nvGrpSpPr>
          <p:cNvPr id="67" name="Group 67"/>
          <p:cNvGrpSpPr/>
          <p:nvPr/>
        </p:nvGrpSpPr>
        <p:grpSpPr>
          <a:xfrm rot="274246">
            <a:off x="13147873" y="3365365"/>
            <a:ext cx="1182511" cy="1203704"/>
            <a:chOff x="0" y="0"/>
            <a:chExt cx="3472180" cy="3534410"/>
          </a:xfrm>
        </p:grpSpPr>
        <p:sp>
          <p:nvSpPr>
            <p:cNvPr id="69" name="Freeform 68"/>
            <p:cNvSpPr/>
            <p:nvPr/>
          </p:nvSpPr>
          <p:spPr>
            <a:xfrm>
              <a:off x="15240" y="248920"/>
              <a:ext cx="3444240" cy="3263900"/>
            </a:xfrm>
            <a:custGeom>
              <a:avLst/>
              <a:gdLst/>
              <a:ahLst/>
              <a:cxnLst/>
              <a:rect l="l" t="t" r="r" b="b"/>
              <a:pathLst>
                <a:path w="3444240" h="3263900">
                  <a:moveTo>
                    <a:pt x="3441700" y="645160"/>
                  </a:moveTo>
                  <a:cubicBezTo>
                    <a:pt x="3444240" y="488950"/>
                    <a:pt x="3422650" y="30480"/>
                    <a:pt x="3422650" y="30480"/>
                  </a:cubicBezTo>
                  <a:cubicBezTo>
                    <a:pt x="3422650" y="30480"/>
                    <a:pt x="3037840" y="40640"/>
                    <a:pt x="2684780" y="40640"/>
                  </a:cubicBezTo>
                  <a:cubicBezTo>
                    <a:pt x="2653030" y="40640"/>
                    <a:pt x="2401570" y="40640"/>
                    <a:pt x="2341880" y="40640"/>
                  </a:cubicBezTo>
                  <a:cubicBezTo>
                    <a:pt x="1906270" y="40640"/>
                    <a:pt x="1042670" y="38100"/>
                    <a:pt x="795020" y="33020"/>
                  </a:cubicBezTo>
                  <a:cubicBezTo>
                    <a:pt x="482600" y="20320"/>
                    <a:pt x="11430" y="0"/>
                    <a:pt x="10160" y="29210"/>
                  </a:cubicBezTo>
                  <a:cubicBezTo>
                    <a:pt x="8890" y="58420"/>
                    <a:pt x="21590" y="440690"/>
                    <a:pt x="21590" y="440690"/>
                  </a:cubicBezTo>
                  <a:cubicBezTo>
                    <a:pt x="21590" y="440690"/>
                    <a:pt x="21590" y="2415540"/>
                    <a:pt x="21590" y="2607310"/>
                  </a:cubicBezTo>
                  <a:cubicBezTo>
                    <a:pt x="6350" y="2852420"/>
                    <a:pt x="0" y="3225800"/>
                    <a:pt x="0" y="3225800"/>
                  </a:cubicBezTo>
                  <a:cubicBezTo>
                    <a:pt x="204470" y="3256280"/>
                    <a:pt x="450850" y="3263900"/>
                    <a:pt x="657860" y="3261360"/>
                  </a:cubicBezTo>
                  <a:cubicBezTo>
                    <a:pt x="891540" y="3261360"/>
                    <a:pt x="2616200" y="3261360"/>
                    <a:pt x="2616200" y="3261360"/>
                  </a:cubicBezTo>
                  <a:lnTo>
                    <a:pt x="3402330" y="3247390"/>
                  </a:lnTo>
                  <a:cubicBezTo>
                    <a:pt x="3402330" y="3247390"/>
                    <a:pt x="3441700" y="2545080"/>
                    <a:pt x="3441700" y="2419350"/>
                  </a:cubicBezTo>
                  <a:cubicBezTo>
                    <a:pt x="3441700" y="2245360"/>
                    <a:pt x="3439160" y="803910"/>
                    <a:pt x="3441700" y="645160"/>
                  </a:cubicBez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70" name="Freeform 69"/>
            <p:cNvSpPr/>
            <p:nvPr/>
          </p:nvSpPr>
          <p:spPr>
            <a:xfrm>
              <a:off x="469900" y="10160"/>
              <a:ext cx="1583690" cy="554990"/>
            </a:xfrm>
            <a:custGeom>
              <a:avLst/>
              <a:gdLst/>
              <a:ahLst/>
              <a:cxnLst/>
              <a:rect l="l" t="t" r="r" b="b"/>
              <a:pathLst>
                <a:path w="1583690" h="554990">
                  <a:moveTo>
                    <a:pt x="27940" y="0"/>
                  </a:moveTo>
                  <a:cubicBezTo>
                    <a:pt x="27940" y="0"/>
                    <a:pt x="990600" y="95250"/>
                    <a:pt x="1109980" y="97790"/>
                  </a:cubicBezTo>
                  <a:lnTo>
                    <a:pt x="1558290" y="106680"/>
                  </a:lnTo>
                  <a:lnTo>
                    <a:pt x="1557020" y="199390"/>
                  </a:lnTo>
                  <a:cubicBezTo>
                    <a:pt x="1557020" y="199390"/>
                    <a:pt x="1583690" y="342900"/>
                    <a:pt x="1582420" y="402590"/>
                  </a:cubicBezTo>
                  <a:lnTo>
                    <a:pt x="1579880" y="554990"/>
                  </a:lnTo>
                  <a:cubicBezTo>
                    <a:pt x="1579880" y="554990"/>
                    <a:pt x="975360" y="504190"/>
                    <a:pt x="825500" y="497840"/>
                  </a:cubicBezTo>
                  <a:cubicBezTo>
                    <a:pt x="511810" y="482600"/>
                    <a:pt x="11430" y="414020"/>
                    <a:pt x="11430" y="414020"/>
                  </a:cubicBezTo>
                  <a:lnTo>
                    <a:pt x="0" y="261620"/>
                  </a:lnTo>
                  <a:lnTo>
                    <a:pt x="48260" y="13589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A2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535906" y="2781300"/>
            <a:ext cx="1203704" cy="1193609"/>
            <a:chOff x="0" y="0"/>
            <a:chExt cx="3180080" cy="3153410"/>
          </a:xfrm>
        </p:grpSpPr>
        <p:sp>
          <p:nvSpPr>
            <p:cNvPr id="74" name="Freeform 73"/>
            <p:cNvSpPr/>
            <p:nvPr/>
          </p:nvSpPr>
          <p:spPr>
            <a:xfrm>
              <a:off x="0" y="218440"/>
              <a:ext cx="3178810" cy="2934970"/>
            </a:xfrm>
            <a:custGeom>
              <a:avLst/>
              <a:gdLst/>
              <a:ahLst/>
              <a:cxnLst/>
              <a:rect l="l" t="t" r="r" b="b"/>
              <a:pathLst>
                <a:path w="3178810" h="2934970">
                  <a:moveTo>
                    <a:pt x="0" y="16510"/>
                  </a:moveTo>
                  <a:cubicBezTo>
                    <a:pt x="0" y="16510"/>
                    <a:pt x="2540" y="345440"/>
                    <a:pt x="2540" y="754380"/>
                  </a:cubicBezTo>
                  <a:cubicBezTo>
                    <a:pt x="2540" y="1163320"/>
                    <a:pt x="7620" y="1753870"/>
                    <a:pt x="7620" y="2014220"/>
                  </a:cubicBezTo>
                  <a:cubicBezTo>
                    <a:pt x="7620" y="2208530"/>
                    <a:pt x="16510" y="2607310"/>
                    <a:pt x="21590" y="2799080"/>
                  </a:cubicBezTo>
                  <a:lnTo>
                    <a:pt x="130810" y="2913380"/>
                  </a:lnTo>
                  <a:cubicBezTo>
                    <a:pt x="275590" y="2921000"/>
                    <a:pt x="543560" y="2934970"/>
                    <a:pt x="793750" y="2934970"/>
                  </a:cubicBezTo>
                  <a:lnTo>
                    <a:pt x="3178810" y="2934970"/>
                  </a:lnTo>
                  <a:lnTo>
                    <a:pt x="3178810" y="698500"/>
                  </a:lnTo>
                  <a:cubicBezTo>
                    <a:pt x="3178810" y="323850"/>
                    <a:pt x="3169920" y="46990"/>
                    <a:pt x="3169920" y="46990"/>
                  </a:cubicBezTo>
                  <a:cubicBezTo>
                    <a:pt x="3014980" y="26670"/>
                    <a:pt x="2858770" y="16510"/>
                    <a:pt x="2701290" y="17780"/>
                  </a:cubicBezTo>
                  <a:cubicBezTo>
                    <a:pt x="2428240" y="17780"/>
                    <a:pt x="944880" y="22860"/>
                    <a:pt x="694690" y="13970"/>
                  </a:cubicBezTo>
                  <a:cubicBezTo>
                    <a:pt x="360680" y="0"/>
                    <a:pt x="0" y="16510"/>
                    <a:pt x="0" y="16510"/>
                  </a:cubicBez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75" name="Freeform 74"/>
            <p:cNvSpPr/>
            <p:nvPr/>
          </p:nvSpPr>
          <p:spPr>
            <a:xfrm>
              <a:off x="21590" y="0"/>
              <a:ext cx="2689860" cy="3133090"/>
            </a:xfrm>
            <a:custGeom>
              <a:avLst/>
              <a:gdLst/>
              <a:ahLst/>
              <a:cxnLst/>
              <a:rect l="l" t="t" r="r" b="b"/>
              <a:pathLst>
                <a:path w="2689860" h="3133090">
                  <a:moveTo>
                    <a:pt x="0" y="3018790"/>
                  </a:moveTo>
                  <a:lnTo>
                    <a:pt x="109220" y="3133090"/>
                  </a:lnTo>
                  <a:lnTo>
                    <a:pt x="123190" y="2999740"/>
                  </a:lnTo>
                  <a:lnTo>
                    <a:pt x="0" y="3018790"/>
                  </a:lnTo>
                  <a:close/>
                  <a:moveTo>
                    <a:pt x="1490980" y="106680"/>
                  </a:moveTo>
                  <a:cubicBezTo>
                    <a:pt x="1490980" y="106680"/>
                    <a:pt x="1908810" y="64770"/>
                    <a:pt x="2045970" y="55880"/>
                  </a:cubicBezTo>
                  <a:cubicBezTo>
                    <a:pt x="2183130" y="46990"/>
                    <a:pt x="2663190" y="0"/>
                    <a:pt x="2663190" y="0"/>
                  </a:cubicBezTo>
                  <a:cubicBezTo>
                    <a:pt x="2656840" y="41910"/>
                    <a:pt x="2655570" y="86360"/>
                    <a:pt x="2660650" y="128270"/>
                  </a:cubicBezTo>
                  <a:cubicBezTo>
                    <a:pt x="2667000" y="167640"/>
                    <a:pt x="2669540" y="208280"/>
                    <a:pt x="2668270" y="248920"/>
                  </a:cubicBezTo>
                  <a:lnTo>
                    <a:pt x="2689860" y="318770"/>
                  </a:lnTo>
                  <a:lnTo>
                    <a:pt x="2679700" y="419100"/>
                  </a:lnTo>
                  <a:cubicBezTo>
                    <a:pt x="2679700" y="419100"/>
                    <a:pt x="1929130" y="454660"/>
                    <a:pt x="1791970" y="471170"/>
                  </a:cubicBezTo>
                  <a:cubicBezTo>
                    <a:pt x="1654810" y="487680"/>
                    <a:pt x="1450340" y="486410"/>
                    <a:pt x="1450340" y="486410"/>
                  </a:cubicBezTo>
                  <a:cubicBezTo>
                    <a:pt x="1450340" y="486410"/>
                    <a:pt x="1442720" y="365760"/>
                    <a:pt x="1455420" y="322580"/>
                  </a:cubicBezTo>
                  <a:cubicBezTo>
                    <a:pt x="1465580" y="288290"/>
                    <a:pt x="1469390" y="251460"/>
                    <a:pt x="1464310" y="214630"/>
                  </a:cubicBezTo>
                  <a:cubicBezTo>
                    <a:pt x="1464310" y="186690"/>
                    <a:pt x="1490980" y="106680"/>
                    <a:pt x="1490980" y="10668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user\Pictures\Screenshots\螢幕擷取畫面 (148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0"/>
          <a:stretch/>
        </p:blipFill>
        <p:spPr bwMode="auto">
          <a:xfrm>
            <a:off x="10016836" y="5909317"/>
            <a:ext cx="6781156" cy="40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user\Pictures\Screenshots\螢幕擷取畫面 (149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639" y="334200"/>
            <a:ext cx="7711802" cy="42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Pictures\Screenshots\螢幕擷取畫面 (147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2" y="5527097"/>
            <a:ext cx="7658100" cy="4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user\Pictures\Screenshots\螢幕擷取畫面 (150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32" y="670571"/>
            <a:ext cx="7010400" cy="45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2"/>
          <p:cNvGrpSpPr/>
          <p:nvPr/>
        </p:nvGrpSpPr>
        <p:grpSpPr>
          <a:xfrm>
            <a:off x="5635005" y="3321955"/>
            <a:ext cx="4384008" cy="3345545"/>
            <a:chOff x="0" y="0"/>
            <a:chExt cx="6832923" cy="437585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9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8757909" y="3877797"/>
            <a:ext cx="3578832" cy="2493414"/>
            <a:chOff x="0" y="0"/>
            <a:chExt cx="8508386" cy="5927891"/>
          </a:xfrm>
          <a:solidFill>
            <a:schemeClr val="accent2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8508386" cy="6026952"/>
            </a:xfrm>
            <a:custGeom>
              <a:avLst/>
              <a:gdLst/>
              <a:ahLst/>
              <a:cxnLst/>
              <a:rect l="l" t="t" r="r" b="b"/>
              <a:pathLst>
                <a:path w="8508386" h="6026952">
                  <a:moveTo>
                    <a:pt x="7886086" y="5456722"/>
                  </a:moveTo>
                  <a:cubicBezTo>
                    <a:pt x="7886086" y="5450372"/>
                    <a:pt x="7887356" y="5445291"/>
                    <a:pt x="7887356" y="5437672"/>
                  </a:cubicBezTo>
                  <a:lnTo>
                    <a:pt x="7887356" y="490220"/>
                  </a:lnTo>
                  <a:cubicBezTo>
                    <a:pt x="7887356" y="220980"/>
                    <a:pt x="7677806" y="0"/>
                    <a:pt x="742126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5437672"/>
                  </a:lnTo>
                  <a:cubicBezTo>
                    <a:pt x="0" y="5706911"/>
                    <a:pt x="209550" y="5927891"/>
                    <a:pt x="466090" y="5927891"/>
                  </a:cubicBezTo>
                  <a:lnTo>
                    <a:pt x="7419996" y="5927891"/>
                  </a:lnTo>
                  <a:cubicBezTo>
                    <a:pt x="7533025" y="5927891"/>
                    <a:pt x="7637166" y="5884711"/>
                    <a:pt x="7717175" y="5814861"/>
                  </a:cubicBezTo>
                  <a:cubicBezTo>
                    <a:pt x="7847985" y="5885981"/>
                    <a:pt x="8160406" y="6026952"/>
                    <a:pt x="8507116" y="5819941"/>
                  </a:cubicBezTo>
                  <a:cubicBezTo>
                    <a:pt x="8508386" y="5819941"/>
                    <a:pt x="8195966" y="5821211"/>
                    <a:pt x="7886086" y="5456722"/>
                  </a:cubicBezTo>
                  <a:lnTo>
                    <a:pt x="7886086" y="5456722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矩形 11"/>
          <p:cNvSpPr/>
          <p:nvPr/>
        </p:nvSpPr>
        <p:spPr>
          <a:xfrm>
            <a:off x="6649732" y="3550556"/>
            <a:ext cx="32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 </a:t>
            </a:r>
            <a:endParaRPr lang="en-US" altLang="zh-TW" sz="6000" dirty="0" smtClean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6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the </a:t>
            </a:r>
          </a:p>
          <a:p>
            <a:r>
              <a:rPr lang="en-US" altLang="zh-TW" sz="6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futur</a:t>
            </a:r>
            <a:endParaRPr lang="zh-TW" altLang="en-US" sz="6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220200" y="4360507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未來的工作</a:t>
            </a:r>
            <a:endParaRPr lang="en-US" altLang="zh-TW" sz="3200" dirty="0" smtClean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將都會使用到</a:t>
            </a:r>
            <a:r>
              <a:rPr lang="en-US" altLang="zh-TW" sz="3200" dirty="0" err="1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endParaRPr lang="zh-TW" altLang="en-US" sz="32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1447800" y="4524517"/>
            <a:ext cx="3600854" cy="771383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11201400" y="3321955"/>
            <a:ext cx="1981200" cy="45720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10972800" y="9526331"/>
            <a:ext cx="2743200" cy="501070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2057400" y="9526330"/>
            <a:ext cx="3429000" cy="50107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083" y="2822179"/>
            <a:ext cx="12625833" cy="4721223"/>
            <a:chOff x="0" y="104775"/>
            <a:chExt cx="16834444" cy="629496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4775"/>
              <a:ext cx="16834444" cy="393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Get those creative juices flowing!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28055" y="4775671"/>
              <a:ext cx="11778335" cy="1624068"/>
              <a:chOff x="0" y="0"/>
              <a:chExt cx="21001538" cy="2895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39" y="5210223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95400" y="1125192"/>
            <a:ext cx="7134250" cy="1777729"/>
            <a:chOff x="0" y="0"/>
            <a:chExt cx="9512334" cy="14732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512334" cy="1473273"/>
              <a:chOff x="0" y="0"/>
              <a:chExt cx="21226740" cy="328760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226740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226740" h="3386664">
                    <a:moveTo>
                      <a:pt x="20604440" y="2816434"/>
                    </a:moveTo>
                    <a:cubicBezTo>
                      <a:pt x="20604440" y="2810084"/>
                      <a:pt x="20605710" y="2805004"/>
                      <a:pt x="20605710" y="2797384"/>
                    </a:cubicBezTo>
                    <a:lnTo>
                      <a:pt x="20605710" y="490220"/>
                    </a:lnTo>
                    <a:cubicBezTo>
                      <a:pt x="20605710" y="220980"/>
                      <a:pt x="20396160" y="0"/>
                      <a:pt x="20139620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20138351" y="3287604"/>
                    </a:lnTo>
                    <a:cubicBezTo>
                      <a:pt x="20251379" y="3287604"/>
                      <a:pt x="20355520" y="3244424"/>
                      <a:pt x="20435529" y="3174574"/>
                    </a:cubicBezTo>
                    <a:cubicBezTo>
                      <a:pt x="20566340" y="3245694"/>
                      <a:pt x="20878760" y="3386664"/>
                      <a:pt x="21225470" y="3179654"/>
                    </a:cubicBezTo>
                    <a:cubicBezTo>
                      <a:pt x="21226740" y="3179654"/>
                      <a:pt x="20914320" y="3180924"/>
                      <a:pt x="20604440" y="2816434"/>
                    </a:cubicBezTo>
                    <a:lnTo>
                      <a:pt x="20604440" y="2816434"/>
                    </a:ln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892333" y="402802"/>
              <a:ext cx="5308846" cy="712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6000" spc="-48" dirty="0" err="1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0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流程</a:t>
              </a:r>
              <a:endParaRPr lang="en-US" sz="6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aphicFrame>
        <p:nvGraphicFramePr>
          <p:cNvPr id="49" name="資料庫圖表 48"/>
          <p:cNvGraphicFramePr/>
          <p:nvPr>
            <p:extLst>
              <p:ext uri="{D42A27DB-BD31-4B8C-83A1-F6EECF244321}">
                <p14:modId xmlns:p14="http://schemas.microsoft.com/office/powerpoint/2010/main" val="1445698912"/>
              </p:ext>
            </p:extLst>
          </p:nvPr>
        </p:nvGraphicFramePr>
        <p:xfrm>
          <a:off x="1905000" y="3162300"/>
          <a:ext cx="14358808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常用指令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51936" y="3238500"/>
            <a:ext cx="9144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clone “</a:t>
            </a:r>
            <a:r>
              <a:rPr lang="zh-TW" altLang="en-US" sz="48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網址” </a:t>
            </a: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init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add</a:t>
            </a: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commit –m “</a:t>
            </a:r>
            <a:r>
              <a:rPr lang="zh-TW" altLang="en-US" sz="48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訊息”</a:t>
            </a: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push origin main</a:t>
            </a: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checkout</a:t>
            </a:r>
          </a:p>
          <a:p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Got log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18568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799" y="4090851"/>
            <a:ext cx="12625833" cy="3177599"/>
            <a:chOff x="-320378" y="1796338"/>
            <a:chExt cx="16834444" cy="4236799"/>
          </a:xfrm>
        </p:grpSpPr>
        <p:sp>
          <p:nvSpPr>
            <p:cNvPr id="3" name="TextBox 3"/>
            <p:cNvSpPr txBox="1"/>
            <p:nvPr/>
          </p:nvSpPr>
          <p:spPr>
            <a:xfrm>
              <a:off x="-320378" y="1796338"/>
              <a:ext cx="16834444" cy="219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zh-TW" altLang="en-US" sz="18000" spc="-104" dirty="0" smtClean="0">
                  <a:solidFill>
                    <a:srgbClr val="100F0D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謝謝大家</a:t>
              </a:r>
              <a:endParaRPr lang="en-US" sz="18000" spc="-104" dirty="0">
                <a:solidFill>
                  <a:srgbClr val="100F0D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711623" y="4353513"/>
              <a:ext cx="13004801" cy="1679624"/>
              <a:chOff x="-1455751" y="-752736"/>
              <a:chExt cx="23188406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455751" y="-752736"/>
                <a:ext cx="23188406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</p:sp>
        </p:grpSp>
      </p:grpSp>
      <p:sp>
        <p:nvSpPr>
          <p:cNvPr id="7" name="矩形 6"/>
          <p:cNvSpPr/>
          <p:nvPr/>
        </p:nvSpPr>
        <p:spPr>
          <a:xfrm>
            <a:off x="5946816" y="6253870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thank you for listening</a:t>
            </a:r>
            <a:endParaRPr lang="zh-TW" altLang="en-US" sz="4400" dirty="0">
              <a:solidFill>
                <a:schemeClr val="bg1"/>
              </a:solidFill>
              <a:latin typeface="DejaVu Sans Condensed" panose="020B0606030804020204" pitchFamily="34" charset="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127</Words>
  <Application>Microsoft Office PowerPoint</Application>
  <PresentationFormat>自訂</PresentationFormat>
  <Paragraphs>42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Arial</vt:lpstr>
      <vt:lpstr>新細明體</vt:lpstr>
      <vt:lpstr>DM Sans Bold</vt:lpstr>
      <vt:lpstr>DejaVu Sans Condensed</vt:lpstr>
      <vt:lpstr>王漢宗細圓體繁</vt:lpstr>
      <vt:lpstr>Calibri</vt:lpstr>
      <vt:lpstr>Moontime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user</cp:lastModifiedBy>
  <cp:revision>10</cp:revision>
  <dcterms:created xsi:type="dcterms:W3CDTF">2006-08-16T00:00:00Z</dcterms:created>
  <dcterms:modified xsi:type="dcterms:W3CDTF">2021-09-22T14:16:32Z</dcterms:modified>
  <dc:identifier>DAEqvfvyeVI</dc:identifier>
</cp:coreProperties>
</file>